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60" r:id="rId5"/>
    <p:sldId id="265" r:id="rId6"/>
    <p:sldId id="267" r:id="rId7"/>
    <p:sldId id="262" r:id="rId8"/>
    <p:sldId id="263" r:id="rId9"/>
    <p:sldId id="268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ED8BA2-3C15-4E42-8575-A88CFAC403BE}" type="doc">
      <dgm:prSet loTypeId="urn:microsoft.com/office/officeart/2005/8/layout/vList2" loCatId="list" qsTypeId="urn:microsoft.com/office/officeart/2005/8/quickstyle/simple4" qsCatId="simple" csTypeId="urn:microsoft.com/office/officeart/2005/8/colors/accent5_4" csCatId="accent5"/>
      <dgm:spPr/>
      <dgm:t>
        <a:bodyPr/>
        <a:lstStyle/>
        <a:p>
          <a:endParaRPr lang="en-US"/>
        </a:p>
      </dgm:t>
    </dgm:pt>
    <dgm:pt modelId="{F5862A9A-B820-4184-9E6B-2999A818DD46}">
      <dgm:prSet/>
      <dgm:spPr/>
      <dgm:t>
        <a:bodyPr/>
        <a:lstStyle/>
        <a:p>
          <a:r>
            <a:rPr lang="nb-NO"/>
            <a:t>Geographica</a:t>
          </a:r>
          <a:endParaRPr lang="en-US"/>
        </a:p>
      </dgm:t>
    </dgm:pt>
    <dgm:pt modelId="{2B511653-86B0-4010-BB4C-F504EACCB622}" type="parTrans" cxnId="{DFA18CA2-E7D5-460F-83FE-4FBE8FCD08C6}">
      <dgm:prSet/>
      <dgm:spPr/>
      <dgm:t>
        <a:bodyPr/>
        <a:lstStyle/>
        <a:p>
          <a:endParaRPr lang="en-US"/>
        </a:p>
      </dgm:t>
    </dgm:pt>
    <dgm:pt modelId="{E2976080-AE1D-4440-88A6-A0FEBEEC2650}" type="sibTrans" cxnId="{DFA18CA2-E7D5-460F-83FE-4FBE8FCD08C6}">
      <dgm:prSet/>
      <dgm:spPr/>
      <dgm:t>
        <a:bodyPr/>
        <a:lstStyle/>
        <a:p>
          <a:endParaRPr lang="en-US"/>
        </a:p>
      </dgm:t>
    </dgm:pt>
    <dgm:pt modelId="{21C6DBE3-6EA1-4F31-8171-5DD1B749468E}">
      <dgm:prSet/>
      <dgm:spPr/>
      <dgm:t>
        <a:bodyPr/>
        <a:lstStyle/>
        <a:p>
          <a:r>
            <a:rPr lang="nb-NO"/>
            <a:t>Informacion general</a:t>
          </a:r>
          <a:endParaRPr lang="en-US"/>
        </a:p>
      </dgm:t>
    </dgm:pt>
    <dgm:pt modelId="{1EC21C87-C823-4852-99C8-08F3199E51DF}" type="parTrans" cxnId="{13ECF7D1-6A7A-4CD9-A413-23ACDE1A41C7}">
      <dgm:prSet/>
      <dgm:spPr/>
      <dgm:t>
        <a:bodyPr/>
        <a:lstStyle/>
        <a:p>
          <a:endParaRPr lang="en-US"/>
        </a:p>
      </dgm:t>
    </dgm:pt>
    <dgm:pt modelId="{77ED2E19-F96D-4D8D-8165-B6C07EA3D6BE}" type="sibTrans" cxnId="{13ECF7D1-6A7A-4CD9-A413-23ACDE1A41C7}">
      <dgm:prSet/>
      <dgm:spPr/>
      <dgm:t>
        <a:bodyPr/>
        <a:lstStyle/>
        <a:p>
          <a:endParaRPr lang="en-US"/>
        </a:p>
      </dgm:t>
    </dgm:pt>
    <dgm:pt modelId="{66EB3130-2D2A-42AD-9E2F-BB78E3FB6306}">
      <dgm:prSet/>
      <dgm:spPr/>
      <dgm:t>
        <a:bodyPr/>
        <a:lstStyle/>
        <a:p>
          <a:r>
            <a:rPr lang="nb-NO"/>
            <a:t>Historia</a:t>
          </a:r>
          <a:endParaRPr lang="en-US"/>
        </a:p>
      </dgm:t>
    </dgm:pt>
    <dgm:pt modelId="{B0BFD0B6-61B0-415B-95B8-8119D5B7D997}" type="parTrans" cxnId="{8D53B3EC-0248-4D70-8112-CC1FE5666760}">
      <dgm:prSet/>
      <dgm:spPr/>
      <dgm:t>
        <a:bodyPr/>
        <a:lstStyle/>
        <a:p>
          <a:endParaRPr lang="en-US"/>
        </a:p>
      </dgm:t>
    </dgm:pt>
    <dgm:pt modelId="{C484C7D3-7416-4DEA-BB80-02294A1BD43F}" type="sibTrans" cxnId="{8D53B3EC-0248-4D70-8112-CC1FE5666760}">
      <dgm:prSet/>
      <dgm:spPr/>
      <dgm:t>
        <a:bodyPr/>
        <a:lstStyle/>
        <a:p>
          <a:endParaRPr lang="en-US"/>
        </a:p>
      </dgm:t>
    </dgm:pt>
    <dgm:pt modelId="{F7E00152-D6B3-4FC2-A38D-9FE7F03DEAA7}">
      <dgm:prSet/>
      <dgm:spPr/>
      <dgm:t>
        <a:bodyPr/>
        <a:lstStyle/>
        <a:p>
          <a:r>
            <a:rPr lang="nb-NO"/>
            <a:t>El navidad de Chile</a:t>
          </a:r>
          <a:endParaRPr lang="en-US"/>
        </a:p>
      </dgm:t>
    </dgm:pt>
    <dgm:pt modelId="{90FDE240-FBCE-4936-8DC6-599AA898B14F}" type="parTrans" cxnId="{B74ED4DD-AF94-44CB-B6B5-7BF315CAA423}">
      <dgm:prSet/>
      <dgm:spPr/>
      <dgm:t>
        <a:bodyPr/>
        <a:lstStyle/>
        <a:p>
          <a:endParaRPr lang="en-US"/>
        </a:p>
      </dgm:t>
    </dgm:pt>
    <dgm:pt modelId="{7325E802-2E20-4322-9229-C983B6CB7F83}" type="sibTrans" cxnId="{B74ED4DD-AF94-44CB-B6B5-7BF315CAA423}">
      <dgm:prSet/>
      <dgm:spPr/>
      <dgm:t>
        <a:bodyPr/>
        <a:lstStyle/>
        <a:p>
          <a:endParaRPr lang="en-US"/>
        </a:p>
      </dgm:t>
    </dgm:pt>
    <dgm:pt modelId="{BBC340B0-C25C-489A-9B8E-1BC960F17238}">
      <dgm:prSet/>
      <dgm:spPr/>
      <dgm:t>
        <a:bodyPr/>
        <a:lstStyle/>
        <a:p>
          <a:r>
            <a:rPr lang="nb-NO"/>
            <a:t>Deportes</a:t>
          </a:r>
          <a:endParaRPr lang="en-US"/>
        </a:p>
      </dgm:t>
    </dgm:pt>
    <dgm:pt modelId="{BE78DC9E-B9ED-46CE-9234-37374B07CED4}" type="parTrans" cxnId="{3EDF3136-C1E6-4566-AEDF-C3A132B071FD}">
      <dgm:prSet/>
      <dgm:spPr/>
      <dgm:t>
        <a:bodyPr/>
        <a:lstStyle/>
        <a:p>
          <a:endParaRPr lang="en-US"/>
        </a:p>
      </dgm:t>
    </dgm:pt>
    <dgm:pt modelId="{A35E904A-F928-4E3F-BFA5-0C17F48AC6FB}" type="sibTrans" cxnId="{3EDF3136-C1E6-4566-AEDF-C3A132B071FD}">
      <dgm:prSet/>
      <dgm:spPr/>
      <dgm:t>
        <a:bodyPr/>
        <a:lstStyle/>
        <a:p>
          <a:endParaRPr lang="en-US"/>
        </a:p>
      </dgm:t>
    </dgm:pt>
    <dgm:pt modelId="{7F51CC20-2894-42F0-A278-72714DFB7D2A}">
      <dgm:prSet/>
      <dgm:spPr/>
      <dgm:t>
        <a:bodyPr/>
        <a:lstStyle/>
        <a:p>
          <a:r>
            <a:rPr lang="nb-NO"/>
            <a:t>Persona famosa</a:t>
          </a:r>
          <a:endParaRPr lang="en-US"/>
        </a:p>
      </dgm:t>
    </dgm:pt>
    <dgm:pt modelId="{C91C2315-79F3-4D1B-A0A5-C7F8A8310607}" type="parTrans" cxnId="{71C7DFDD-A9D1-43D4-B189-13FC9796DB39}">
      <dgm:prSet/>
      <dgm:spPr/>
      <dgm:t>
        <a:bodyPr/>
        <a:lstStyle/>
        <a:p>
          <a:endParaRPr lang="en-US"/>
        </a:p>
      </dgm:t>
    </dgm:pt>
    <dgm:pt modelId="{9DEBCF13-367C-449F-9BDE-BE47987E83F1}" type="sibTrans" cxnId="{71C7DFDD-A9D1-43D4-B189-13FC9796DB39}">
      <dgm:prSet/>
      <dgm:spPr/>
      <dgm:t>
        <a:bodyPr/>
        <a:lstStyle/>
        <a:p>
          <a:endParaRPr lang="en-US"/>
        </a:p>
      </dgm:t>
    </dgm:pt>
    <dgm:pt modelId="{56E0CF6E-52A7-47DB-A0D1-BFF66D1863B5}">
      <dgm:prSet/>
      <dgm:spPr/>
      <dgm:t>
        <a:bodyPr/>
        <a:lstStyle/>
        <a:p>
          <a:r>
            <a:rPr lang="nb-NO"/>
            <a:t>Comida </a:t>
          </a:r>
          <a:endParaRPr lang="en-US"/>
        </a:p>
      </dgm:t>
    </dgm:pt>
    <dgm:pt modelId="{F0111528-1CB2-489F-9A0E-B8A03EF42281}" type="parTrans" cxnId="{6D66B434-694C-46E7-92C2-61B258A479D8}">
      <dgm:prSet/>
      <dgm:spPr/>
      <dgm:t>
        <a:bodyPr/>
        <a:lstStyle/>
        <a:p>
          <a:endParaRPr lang="en-US"/>
        </a:p>
      </dgm:t>
    </dgm:pt>
    <dgm:pt modelId="{ADF59FB2-4D55-45DB-8FA6-4DF021457F6D}" type="sibTrans" cxnId="{6D66B434-694C-46E7-92C2-61B258A479D8}">
      <dgm:prSet/>
      <dgm:spPr/>
      <dgm:t>
        <a:bodyPr/>
        <a:lstStyle/>
        <a:p>
          <a:endParaRPr lang="en-US"/>
        </a:p>
      </dgm:t>
    </dgm:pt>
    <dgm:pt modelId="{F0EE5F0C-3C4B-4DA4-A43C-7803B5F33B83}" type="pres">
      <dgm:prSet presAssocID="{06ED8BA2-3C15-4E42-8575-A88CFAC403BE}" presName="linear" presStyleCnt="0">
        <dgm:presLayoutVars>
          <dgm:animLvl val="lvl"/>
          <dgm:resizeHandles val="exact"/>
        </dgm:presLayoutVars>
      </dgm:prSet>
      <dgm:spPr/>
    </dgm:pt>
    <dgm:pt modelId="{BB42568C-0327-4890-9EA1-7E1EF45BE587}" type="pres">
      <dgm:prSet presAssocID="{F5862A9A-B820-4184-9E6B-2999A818DD4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F18075D8-8A72-4DA7-84E7-A2DD181B94B0}" type="pres">
      <dgm:prSet presAssocID="{E2976080-AE1D-4440-88A6-A0FEBEEC2650}" presName="spacer" presStyleCnt="0"/>
      <dgm:spPr/>
    </dgm:pt>
    <dgm:pt modelId="{FC2C5B7E-0CAE-4239-A8E7-DB7F0912281F}" type="pres">
      <dgm:prSet presAssocID="{21C6DBE3-6EA1-4F31-8171-5DD1B749468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9097FF02-4316-4D79-A90A-8FEAF9D650E1}" type="pres">
      <dgm:prSet presAssocID="{77ED2E19-F96D-4D8D-8165-B6C07EA3D6BE}" presName="spacer" presStyleCnt="0"/>
      <dgm:spPr/>
    </dgm:pt>
    <dgm:pt modelId="{41121F04-092A-4AAB-8CBD-75EBCF8E4B19}" type="pres">
      <dgm:prSet presAssocID="{66EB3130-2D2A-42AD-9E2F-BB78E3FB630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4563BA6A-BD1D-40A2-85CB-97259C02CEF9}" type="pres">
      <dgm:prSet presAssocID="{C484C7D3-7416-4DEA-BB80-02294A1BD43F}" presName="spacer" presStyleCnt="0"/>
      <dgm:spPr/>
    </dgm:pt>
    <dgm:pt modelId="{BC1125ED-DC86-4168-BA8F-5F848D818161}" type="pres">
      <dgm:prSet presAssocID="{F7E00152-D6B3-4FC2-A38D-9FE7F03DEAA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2400D6F-40BE-48DD-8AFC-4EEB936278CF}" type="pres">
      <dgm:prSet presAssocID="{7325E802-2E20-4322-9229-C983B6CB7F83}" presName="spacer" presStyleCnt="0"/>
      <dgm:spPr/>
    </dgm:pt>
    <dgm:pt modelId="{DD47877C-7E0D-4167-AB1D-297FD439E312}" type="pres">
      <dgm:prSet presAssocID="{BBC340B0-C25C-489A-9B8E-1BC960F17238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21A0F8C4-8687-4BC4-9589-B027A99D4BD1}" type="pres">
      <dgm:prSet presAssocID="{A35E904A-F928-4E3F-BFA5-0C17F48AC6FB}" presName="spacer" presStyleCnt="0"/>
      <dgm:spPr/>
    </dgm:pt>
    <dgm:pt modelId="{5A8E5C51-5CC2-4240-A708-69C85ADBFAC1}" type="pres">
      <dgm:prSet presAssocID="{7F51CC20-2894-42F0-A278-72714DFB7D2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A8BF44E-633C-4C03-B455-64BCED04FAF6}" type="pres">
      <dgm:prSet presAssocID="{9DEBCF13-367C-449F-9BDE-BE47987E83F1}" presName="spacer" presStyleCnt="0"/>
      <dgm:spPr/>
    </dgm:pt>
    <dgm:pt modelId="{84B8DCD4-8593-4150-9988-6FC4D635EBC3}" type="pres">
      <dgm:prSet presAssocID="{56E0CF6E-52A7-47DB-A0D1-BFF66D1863B5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F4B6927-7A61-49E9-9E0D-69B4B21C222C}" type="presOf" srcId="{66EB3130-2D2A-42AD-9E2F-BB78E3FB6306}" destId="{41121F04-092A-4AAB-8CBD-75EBCF8E4B19}" srcOrd="0" destOrd="0" presId="urn:microsoft.com/office/officeart/2005/8/layout/vList2"/>
    <dgm:cxn modelId="{6D66B434-694C-46E7-92C2-61B258A479D8}" srcId="{06ED8BA2-3C15-4E42-8575-A88CFAC403BE}" destId="{56E0CF6E-52A7-47DB-A0D1-BFF66D1863B5}" srcOrd="6" destOrd="0" parTransId="{F0111528-1CB2-489F-9A0E-B8A03EF42281}" sibTransId="{ADF59FB2-4D55-45DB-8FA6-4DF021457F6D}"/>
    <dgm:cxn modelId="{3EDF3136-C1E6-4566-AEDF-C3A132B071FD}" srcId="{06ED8BA2-3C15-4E42-8575-A88CFAC403BE}" destId="{BBC340B0-C25C-489A-9B8E-1BC960F17238}" srcOrd="4" destOrd="0" parTransId="{BE78DC9E-B9ED-46CE-9234-37374B07CED4}" sibTransId="{A35E904A-F928-4E3F-BFA5-0C17F48AC6FB}"/>
    <dgm:cxn modelId="{C8E70767-A66C-4E72-A5DC-175F13653177}" type="presOf" srcId="{F7E00152-D6B3-4FC2-A38D-9FE7F03DEAA7}" destId="{BC1125ED-DC86-4168-BA8F-5F848D818161}" srcOrd="0" destOrd="0" presId="urn:microsoft.com/office/officeart/2005/8/layout/vList2"/>
    <dgm:cxn modelId="{C8233F6F-C1EC-4AFD-B3CE-5E754BA096FF}" type="presOf" srcId="{56E0CF6E-52A7-47DB-A0D1-BFF66D1863B5}" destId="{84B8DCD4-8593-4150-9988-6FC4D635EBC3}" srcOrd="0" destOrd="0" presId="urn:microsoft.com/office/officeart/2005/8/layout/vList2"/>
    <dgm:cxn modelId="{5D5F9673-8BC5-45F8-BCD7-81F4A8752E43}" type="presOf" srcId="{BBC340B0-C25C-489A-9B8E-1BC960F17238}" destId="{DD47877C-7E0D-4167-AB1D-297FD439E312}" srcOrd="0" destOrd="0" presId="urn:microsoft.com/office/officeart/2005/8/layout/vList2"/>
    <dgm:cxn modelId="{DFA18CA2-E7D5-460F-83FE-4FBE8FCD08C6}" srcId="{06ED8BA2-3C15-4E42-8575-A88CFAC403BE}" destId="{F5862A9A-B820-4184-9E6B-2999A818DD46}" srcOrd="0" destOrd="0" parTransId="{2B511653-86B0-4010-BB4C-F504EACCB622}" sibTransId="{E2976080-AE1D-4440-88A6-A0FEBEEC2650}"/>
    <dgm:cxn modelId="{826229B8-B97A-4BED-B9AE-C86DD4B1D82D}" type="presOf" srcId="{21C6DBE3-6EA1-4F31-8171-5DD1B749468E}" destId="{FC2C5B7E-0CAE-4239-A8E7-DB7F0912281F}" srcOrd="0" destOrd="0" presId="urn:microsoft.com/office/officeart/2005/8/layout/vList2"/>
    <dgm:cxn modelId="{FC23E4BB-84ED-4746-A7A2-B9FAFF0693D7}" type="presOf" srcId="{F5862A9A-B820-4184-9E6B-2999A818DD46}" destId="{BB42568C-0327-4890-9EA1-7E1EF45BE587}" srcOrd="0" destOrd="0" presId="urn:microsoft.com/office/officeart/2005/8/layout/vList2"/>
    <dgm:cxn modelId="{4FCEC7C4-9A0A-4812-93CC-CBFCA36DFABB}" type="presOf" srcId="{7F51CC20-2894-42F0-A278-72714DFB7D2A}" destId="{5A8E5C51-5CC2-4240-A708-69C85ADBFAC1}" srcOrd="0" destOrd="0" presId="urn:microsoft.com/office/officeart/2005/8/layout/vList2"/>
    <dgm:cxn modelId="{13ECF7D1-6A7A-4CD9-A413-23ACDE1A41C7}" srcId="{06ED8BA2-3C15-4E42-8575-A88CFAC403BE}" destId="{21C6DBE3-6EA1-4F31-8171-5DD1B749468E}" srcOrd="1" destOrd="0" parTransId="{1EC21C87-C823-4852-99C8-08F3199E51DF}" sibTransId="{77ED2E19-F96D-4D8D-8165-B6C07EA3D6BE}"/>
    <dgm:cxn modelId="{B74ED4DD-AF94-44CB-B6B5-7BF315CAA423}" srcId="{06ED8BA2-3C15-4E42-8575-A88CFAC403BE}" destId="{F7E00152-D6B3-4FC2-A38D-9FE7F03DEAA7}" srcOrd="3" destOrd="0" parTransId="{90FDE240-FBCE-4936-8DC6-599AA898B14F}" sibTransId="{7325E802-2E20-4322-9229-C983B6CB7F83}"/>
    <dgm:cxn modelId="{71C7DFDD-A9D1-43D4-B189-13FC9796DB39}" srcId="{06ED8BA2-3C15-4E42-8575-A88CFAC403BE}" destId="{7F51CC20-2894-42F0-A278-72714DFB7D2A}" srcOrd="5" destOrd="0" parTransId="{C91C2315-79F3-4D1B-A0A5-C7F8A8310607}" sibTransId="{9DEBCF13-367C-449F-9BDE-BE47987E83F1}"/>
    <dgm:cxn modelId="{A7D0C7E3-420B-4F59-B9D4-BFA0511FC724}" type="presOf" srcId="{06ED8BA2-3C15-4E42-8575-A88CFAC403BE}" destId="{F0EE5F0C-3C4B-4DA4-A43C-7803B5F33B83}" srcOrd="0" destOrd="0" presId="urn:microsoft.com/office/officeart/2005/8/layout/vList2"/>
    <dgm:cxn modelId="{8D53B3EC-0248-4D70-8112-CC1FE5666760}" srcId="{06ED8BA2-3C15-4E42-8575-A88CFAC403BE}" destId="{66EB3130-2D2A-42AD-9E2F-BB78E3FB6306}" srcOrd="2" destOrd="0" parTransId="{B0BFD0B6-61B0-415B-95B8-8119D5B7D997}" sibTransId="{C484C7D3-7416-4DEA-BB80-02294A1BD43F}"/>
    <dgm:cxn modelId="{68E31061-4404-4EFF-ACEE-C1DE5B0B98F7}" type="presParOf" srcId="{F0EE5F0C-3C4B-4DA4-A43C-7803B5F33B83}" destId="{BB42568C-0327-4890-9EA1-7E1EF45BE587}" srcOrd="0" destOrd="0" presId="urn:microsoft.com/office/officeart/2005/8/layout/vList2"/>
    <dgm:cxn modelId="{FEFC4EFC-DDFD-4E4B-8F64-7F45D1BEAFF6}" type="presParOf" srcId="{F0EE5F0C-3C4B-4DA4-A43C-7803B5F33B83}" destId="{F18075D8-8A72-4DA7-84E7-A2DD181B94B0}" srcOrd="1" destOrd="0" presId="urn:microsoft.com/office/officeart/2005/8/layout/vList2"/>
    <dgm:cxn modelId="{F93B8441-4D09-444D-814C-8934B92F20DF}" type="presParOf" srcId="{F0EE5F0C-3C4B-4DA4-A43C-7803B5F33B83}" destId="{FC2C5B7E-0CAE-4239-A8E7-DB7F0912281F}" srcOrd="2" destOrd="0" presId="urn:microsoft.com/office/officeart/2005/8/layout/vList2"/>
    <dgm:cxn modelId="{0BE8367B-E1B3-4B57-B6BA-4C56C2CB5DA8}" type="presParOf" srcId="{F0EE5F0C-3C4B-4DA4-A43C-7803B5F33B83}" destId="{9097FF02-4316-4D79-A90A-8FEAF9D650E1}" srcOrd="3" destOrd="0" presId="urn:microsoft.com/office/officeart/2005/8/layout/vList2"/>
    <dgm:cxn modelId="{AF5FCCF8-2F06-4DE9-8084-47C7A00A5797}" type="presParOf" srcId="{F0EE5F0C-3C4B-4DA4-A43C-7803B5F33B83}" destId="{41121F04-092A-4AAB-8CBD-75EBCF8E4B19}" srcOrd="4" destOrd="0" presId="urn:microsoft.com/office/officeart/2005/8/layout/vList2"/>
    <dgm:cxn modelId="{14BC805C-EED2-4E25-AD61-2934200EF935}" type="presParOf" srcId="{F0EE5F0C-3C4B-4DA4-A43C-7803B5F33B83}" destId="{4563BA6A-BD1D-40A2-85CB-97259C02CEF9}" srcOrd="5" destOrd="0" presId="urn:microsoft.com/office/officeart/2005/8/layout/vList2"/>
    <dgm:cxn modelId="{4B215394-2BE2-4B05-BE27-68411C4020CE}" type="presParOf" srcId="{F0EE5F0C-3C4B-4DA4-A43C-7803B5F33B83}" destId="{BC1125ED-DC86-4168-BA8F-5F848D818161}" srcOrd="6" destOrd="0" presId="urn:microsoft.com/office/officeart/2005/8/layout/vList2"/>
    <dgm:cxn modelId="{5922EED5-EA98-4280-95D1-FC1F304162DF}" type="presParOf" srcId="{F0EE5F0C-3C4B-4DA4-A43C-7803B5F33B83}" destId="{D2400D6F-40BE-48DD-8AFC-4EEB936278CF}" srcOrd="7" destOrd="0" presId="urn:microsoft.com/office/officeart/2005/8/layout/vList2"/>
    <dgm:cxn modelId="{6FB7DAD8-2BEB-4590-962E-5F21BA471BD4}" type="presParOf" srcId="{F0EE5F0C-3C4B-4DA4-A43C-7803B5F33B83}" destId="{DD47877C-7E0D-4167-AB1D-297FD439E312}" srcOrd="8" destOrd="0" presId="urn:microsoft.com/office/officeart/2005/8/layout/vList2"/>
    <dgm:cxn modelId="{39FCB882-6D29-46FA-AF42-86CB3A5242FB}" type="presParOf" srcId="{F0EE5F0C-3C4B-4DA4-A43C-7803B5F33B83}" destId="{21A0F8C4-8687-4BC4-9589-B027A99D4BD1}" srcOrd="9" destOrd="0" presId="urn:microsoft.com/office/officeart/2005/8/layout/vList2"/>
    <dgm:cxn modelId="{C3E369FB-F98E-4777-A3BA-6EC9B1468D63}" type="presParOf" srcId="{F0EE5F0C-3C4B-4DA4-A43C-7803B5F33B83}" destId="{5A8E5C51-5CC2-4240-A708-69C85ADBFAC1}" srcOrd="10" destOrd="0" presId="urn:microsoft.com/office/officeart/2005/8/layout/vList2"/>
    <dgm:cxn modelId="{809C7242-2F4B-4DA3-A01F-DD125CFDCB56}" type="presParOf" srcId="{F0EE5F0C-3C4B-4DA4-A43C-7803B5F33B83}" destId="{5A8BF44E-633C-4C03-B455-64BCED04FAF6}" srcOrd="11" destOrd="0" presId="urn:microsoft.com/office/officeart/2005/8/layout/vList2"/>
    <dgm:cxn modelId="{1181BE6E-A313-4ED5-9C40-C6FB7BC6BFC3}" type="presParOf" srcId="{F0EE5F0C-3C4B-4DA4-A43C-7803B5F33B83}" destId="{84B8DCD4-8593-4150-9988-6FC4D635EBC3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2568C-0327-4890-9EA1-7E1EF45BE587}">
      <dsp:nvSpPr>
        <dsp:cNvPr id="0" name=""/>
        <dsp:cNvSpPr/>
      </dsp:nvSpPr>
      <dsp:spPr>
        <a:xfrm>
          <a:off x="0" y="45210"/>
          <a:ext cx="6628804" cy="631800"/>
        </a:xfrm>
        <a:prstGeom prst="roundRect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shade val="5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700" kern="1200"/>
            <a:t>Geographica</a:t>
          </a:r>
          <a:endParaRPr lang="en-US" sz="2700" kern="1200"/>
        </a:p>
      </dsp:txBody>
      <dsp:txXfrm>
        <a:off x="30842" y="76052"/>
        <a:ext cx="6567120" cy="570116"/>
      </dsp:txXfrm>
    </dsp:sp>
    <dsp:sp modelId="{FC2C5B7E-0CAE-4239-A8E7-DB7F0912281F}">
      <dsp:nvSpPr>
        <dsp:cNvPr id="0" name=""/>
        <dsp:cNvSpPr/>
      </dsp:nvSpPr>
      <dsp:spPr>
        <a:xfrm>
          <a:off x="0" y="754770"/>
          <a:ext cx="6628804" cy="631800"/>
        </a:xfrm>
        <a:prstGeom prst="roundRect">
          <a:avLst/>
        </a:prstGeom>
        <a:gradFill rotWithShape="0">
          <a:gsLst>
            <a:gs pos="0">
              <a:schemeClr val="accent5">
                <a:shade val="50000"/>
                <a:hueOff val="72278"/>
                <a:satOff val="-1599"/>
                <a:lumOff val="11996"/>
                <a:alphaOff val="0"/>
                <a:tint val="96000"/>
                <a:lumMod val="100000"/>
              </a:schemeClr>
            </a:gs>
            <a:gs pos="78000">
              <a:schemeClr val="accent5">
                <a:shade val="50000"/>
                <a:hueOff val="72278"/>
                <a:satOff val="-1599"/>
                <a:lumOff val="11996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700" kern="1200"/>
            <a:t>Informacion general</a:t>
          </a:r>
          <a:endParaRPr lang="en-US" sz="2700" kern="1200"/>
        </a:p>
      </dsp:txBody>
      <dsp:txXfrm>
        <a:off x="30842" y="785612"/>
        <a:ext cx="6567120" cy="570116"/>
      </dsp:txXfrm>
    </dsp:sp>
    <dsp:sp modelId="{41121F04-092A-4AAB-8CBD-75EBCF8E4B19}">
      <dsp:nvSpPr>
        <dsp:cNvPr id="0" name=""/>
        <dsp:cNvSpPr/>
      </dsp:nvSpPr>
      <dsp:spPr>
        <a:xfrm>
          <a:off x="0" y="1464330"/>
          <a:ext cx="6628804" cy="631800"/>
        </a:xfrm>
        <a:prstGeom prst="roundRect">
          <a:avLst/>
        </a:prstGeom>
        <a:gradFill rotWithShape="0">
          <a:gsLst>
            <a:gs pos="0">
              <a:schemeClr val="accent5">
                <a:shade val="50000"/>
                <a:hueOff val="144556"/>
                <a:satOff val="-3197"/>
                <a:lumOff val="23993"/>
                <a:alphaOff val="0"/>
                <a:tint val="96000"/>
                <a:lumMod val="100000"/>
              </a:schemeClr>
            </a:gs>
            <a:gs pos="78000">
              <a:schemeClr val="accent5">
                <a:shade val="50000"/>
                <a:hueOff val="144556"/>
                <a:satOff val="-3197"/>
                <a:lumOff val="2399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700" kern="1200"/>
            <a:t>Historia</a:t>
          </a:r>
          <a:endParaRPr lang="en-US" sz="2700" kern="1200"/>
        </a:p>
      </dsp:txBody>
      <dsp:txXfrm>
        <a:off x="30842" y="1495172"/>
        <a:ext cx="6567120" cy="570116"/>
      </dsp:txXfrm>
    </dsp:sp>
    <dsp:sp modelId="{BC1125ED-DC86-4168-BA8F-5F848D818161}">
      <dsp:nvSpPr>
        <dsp:cNvPr id="0" name=""/>
        <dsp:cNvSpPr/>
      </dsp:nvSpPr>
      <dsp:spPr>
        <a:xfrm>
          <a:off x="0" y="2173890"/>
          <a:ext cx="6628804" cy="631800"/>
        </a:xfrm>
        <a:prstGeom prst="roundRect">
          <a:avLst/>
        </a:prstGeom>
        <a:gradFill rotWithShape="0">
          <a:gsLst>
            <a:gs pos="0">
              <a:schemeClr val="accent5">
                <a:shade val="50000"/>
                <a:hueOff val="216833"/>
                <a:satOff val="-4796"/>
                <a:lumOff val="35989"/>
                <a:alphaOff val="0"/>
                <a:tint val="96000"/>
                <a:lumMod val="100000"/>
              </a:schemeClr>
            </a:gs>
            <a:gs pos="78000">
              <a:schemeClr val="accent5">
                <a:shade val="50000"/>
                <a:hueOff val="216833"/>
                <a:satOff val="-4796"/>
                <a:lumOff val="3598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700" kern="1200"/>
            <a:t>El navidad de Chile</a:t>
          </a:r>
          <a:endParaRPr lang="en-US" sz="2700" kern="1200"/>
        </a:p>
      </dsp:txBody>
      <dsp:txXfrm>
        <a:off x="30842" y="2204732"/>
        <a:ext cx="6567120" cy="570116"/>
      </dsp:txXfrm>
    </dsp:sp>
    <dsp:sp modelId="{DD47877C-7E0D-4167-AB1D-297FD439E312}">
      <dsp:nvSpPr>
        <dsp:cNvPr id="0" name=""/>
        <dsp:cNvSpPr/>
      </dsp:nvSpPr>
      <dsp:spPr>
        <a:xfrm>
          <a:off x="0" y="2883450"/>
          <a:ext cx="6628804" cy="631800"/>
        </a:xfrm>
        <a:prstGeom prst="roundRect">
          <a:avLst/>
        </a:prstGeom>
        <a:gradFill rotWithShape="0">
          <a:gsLst>
            <a:gs pos="0">
              <a:schemeClr val="accent5">
                <a:shade val="50000"/>
                <a:hueOff val="216833"/>
                <a:satOff val="-4796"/>
                <a:lumOff val="35989"/>
                <a:alphaOff val="0"/>
                <a:tint val="96000"/>
                <a:lumMod val="100000"/>
              </a:schemeClr>
            </a:gs>
            <a:gs pos="78000">
              <a:schemeClr val="accent5">
                <a:shade val="50000"/>
                <a:hueOff val="216833"/>
                <a:satOff val="-4796"/>
                <a:lumOff val="3598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700" kern="1200"/>
            <a:t>Deportes</a:t>
          </a:r>
          <a:endParaRPr lang="en-US" sz="2700" kern="1200"/>
        </a:p>
      </dsp:txBody>
      <dsp:txXfrm>
        <a:off x="30842" y="2914292"/>
        <a:ext cx="6567120" cy="570116"/>
      </dsp:txXfrm>
    </dsp:sp>
    <dsp:sp modelId="{5A8E5C51-5CC2-4240-A708-69C85ADBFAC1}">
      <dsp:nvSpPr>
        <dsp:cNvPr id="0" name=""/>
        <dsp:cNvSpPr/>
      </dsp:nvSpPr>
      <dsp:spPr>
        <a:xfrm>
          <a:off x="0" y="3593010"/>
          <a:ext cx="6628804" cy="631800"/>
        </a:xfrm>
        <a:prstGeom prst="roundRect">
          <a:avLst/>
        </a:prstGeom>
        <a:gradFill rotWithShape="0">
          <a:gsLst>
            <a:gs pos="0">
              <a:schemeClr val="accent5">
                <a:shade val="50000"/>
                <a:hueOff val="144556"/>
                <a:satOff val="-3197"/>
                <a:lumOff val="23993"/>
                <a:alphaOff val="0"/>
                <a:tint val="96000"/>
                <a:lumMod val="100000"/>
              </a:schemeClr>
            </a:gs>
            <a:gs pos="78000">
              <a:schemeClr val="accent5">
                <a:shade val="50000"/>
                <a:hueOff val="144556"/>
                <a:satOff val="-3197"/>
                <a:lumOff val="2399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700" kern="1200"/>
            <a:t>Persona famosa</a:t>
          </a:r>
          <a:endParaRPr lang="en-US" sz="2700" kern="1200"/>
        </a:p>
      </dsp:txBody>
      <dsp:txXfrm>
        <a:off x="30842" y="3623852"/>
        <a:ext cx="6567120" cy="570116"/>
      </dsp:txXfrm>
    </dsp:sp>
    <dsp:sp modelId="{84B8DCD4-8593-4150-9988-6FC4D635EBC3}">
      <dsp:nvSpPr>
        <dsp:cNvPr id="0" name=""/>
        <dsp:cNvSpPr/>
      </dsp:nvSpPr>
      <dsp:spPr>
        <a:xfrm>
          <a:off x="0" y="4302570"/>
          <a:ext cx="6628804" cy="631800"/>
        </a:xfrm>
        <a:prstGeom prst="roundRect">
          <a:avLst/>
        </a:prstGeom>
        <a:gradFill rotWithShape="0">
          <a:gsLst>
            <a:gs pos="0">
              <a:schemeClr val="accent5">
                <a:shade val="50000"/>
                <a:hueOff val="72278"/>
                <a:satOff val="-1599"/>
                <a:lumOff val="11996"/>
                <a:alphaOff val="0"/>
                <a:tint val="96000"/>
                <a:lumMod val="100000"/>
              </a:schemeClr>
            </a:gs>
            <a:gs pos="78000">
              <a:schemeClr val="accent5">
                <a:shade val="50000"/>
                <a:hueOff val="72278"/>
                <a:satOff val="-1599"/>
                <a:lumOff val="11996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700" kern="1200"/>
            <a:t>Comida </a:t>
          </a:r>
          <a:endParaRPr lang="en-US" sz="2700" kern="1200"/>
        </a:p>
      </dsp:txBody>
      <dsp:txXfrm>
        <a:off x="30842" y="4333412"/>
        <a:ext cx="6567120" cy="570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A306-64A0-4C13-ABB9-B0B98A0CB269}" type="datetimeFigureOut">
              <a:rPr lang="nb-NO" smtClean="0"/>
              <a:t>09.02.2018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5CA5F-1F3F-48E3-82F9-56548A9214C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415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A306-64A0-4C13-ABB9-B0B98A0CB269}" type="datetimeFigureOut">
              <a:rPr lang="nb-NO" smtClean="0"/>
              <a:t>09.02.2018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5CA5F-1F3F-48E3-82F9-56548A9214C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50501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A306-64A0-4C13-ABB9-B0B98A0CB269}" type="datetimeFigureOut">
              <a:rPr lang="nb-NO" smtClean="0"/>
              <a:t>09.02.2018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5CA5F-1F3F-48E3-82F9-56548A9214C5}" type="slidenum">
              <a:rPr lang="nb-NO" smtClean="0"/>
              <a:t>‹#›</a:t>
            </a:fld>
            <a:endParaRPr lang="nb-NO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0503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A306-64A0-4C13-ABB9-B0B98A0CB269}" type="datetimeFigureOut">
              <a:rPr lang="nb-NO" smtClean="0"/>
              <a:t>09.02.2018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5CA5F-1F3F-48E3-82F9-56548A9214C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1604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 med 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A306-64A0-4C13-ABB9-B0B98A0CB269}" type="datetimeFigureOut">
              <a:rPr lang="nb-NO" smtClean="0"/>
              <a:t>09.02.2018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5CA5F-1F3F-48E3-82F9-56548A9214C5}" type="slidenum">
              <a:rPr lang="nb-NO" smtClean="0"/>
              <a:t>‹#›</a:t>
            </a:fld>
            <a:endParaRPr lang="nb-NO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8576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n eller Usa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A306-64A0-4C13-ABB9-B0B98A0CB269}" type="datetimeFigureOut">
              <a:rPr lang="nb-NO" smtClean="0"/>
              <a:t>09.02.2018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5CA5F-1F3F-48E3-82F9-56548A9214C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0314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A306-64A0-4C13-ABB9-B0B98A0CB269}" type="datetimeFigureOut">
              <a:rPr lang="nb-NO" smtClean="0"/>
              <a:t>09.02.2018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5CA5F-1F3F-48E3-82F9-56548A9214C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4395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A306-64A0-4C13-ABB9-B0B98A0CB269}" type="datetimeFigureOut">
              <a:rPr lang="nb-NO" smtClean="0"/>
              <a:t>09.02.2018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5CA5F-1F3F-48E3-82F9-56548A9214C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106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A306-64A0-4C13-ABB9-B0B98A0CB269}" type="datetimeFigureOut">
              <a:rPr lang="nb-NO" smtClean="0"/>
              <a:t>09.02.2018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5CA5F-1F3F-48E3-82F9-56548A9214C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4211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A306-64A0-4C13-ABB9-B0B98A0CB269}" type="datetimeFigureOut">
              <a:rPr lang="nb-NO" smtClean="0"/>
              <a:t>09.02.2018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5CA5F-1F3F-48E3-82F9-56548A9214C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0622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A306-64A0-4C13-ABB9-B0B98A0CB269}" type="datetimeFigureOut">
              <a:rPr lang="nb-NO" smtClean="0"/>
              <a:t>09.02.2018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5CA5F-1F3F-48E3-82F9-56548A9214C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8202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A306-64A0-4C13-ABB9-B0B98A0CB269}" type="datetimeFigureOut">
              <a:rPr lang="nb-NO" smtClean="0"/>
              <a:t>09.02.2018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5CA5F-1F3F-48E3-82F9-56548A9214C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867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A306-64A0-4C13-ABB9-B0B98A0CB269}" type="datetimeFigureOut">
              <a:rPr lang="nb-NO" smtClean="0"/>
              <a:t>09.02.2018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5CA5F-1F3F-48E3-82F9-56548A9214C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789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A306-64A0-4C13-ABB9-B0B98A0CB269}" type="datetimeFigureOut">
              <a:rPr lang="nb-NO" smtClean="0"/>
              <a:t>09.02.2018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5CA5F-1F3F-48E3-82F9-56548A9214C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565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A306-64A0-4C13-ABB9-B0B98A0CB269}" type="datetimeFigureOut">
              <a:rPr lang="nb-NO" smtClean="0"/>
              <a:t>09.02.2018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5CA5F-1F3F-48E3-82F9-56548A9214C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1661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A306-64A0-4C13-ABB9-B0B98A0CB269}" type="datetimeFigureOut">
              <a:rPr lang="nb-NO" smtClean="0"/>
              <a:t>09.02.2018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5CA5F-1F3F-48E3-82F9-56548A9214C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66455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AA306-64A0-4C13-ABB9-B0B98A0CB269}" type="datetimeFigureOut">
              <a:rPr lang="nb-NO" smtClean="0"/>
              <a:t>09.02.2018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AD5CA5F-1F3F-48E3-82F9-56548A9214C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9028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9D6362B0-4736-4A0D-A20F-345E047F7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5"/>
          <a:stretch/>
        </p:blipFill>
        <p:spPr>
          <a:xfrm>
            <a:off x="332680" y="-1"/>
            <a:ext cx="5062280" cy="3429000"/>
          </a:xfrm>
          <a:custGeom>
            <a:avLst/>
            <a:gdLst>
              <a:gd name="connsiteX0" fmla="*/ 509916 w 5062280"/>
              <a:gd name="connsiteY0" fmla="*/ 0 h 3429000"/>
              <a:gd name="connsiteX1" fmla="*/ 5062280 w 5062280"/>
              <a:gd name="connsiteY1" fmla="*/ 0 h 3429000"/>
              <a:gd name="connsiteX2" fmla="*/ 5062280 w 5062280"/>
              <a:gd name="connsiteY2" fmla="*/ 21851 h 3429000"/>
              <a:gd name="connsiteX3" fmla="*/ 4549416 w 5062280"/>
              <a:gd name="connsiteY3" fmla="*/ 3429000 h 3429000"/>
              <a:gd name="connsiteX4" fmla="*/ 0 w 5062280"/>
              <a:gd name="connsiteY4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62280" h="3429000">
                <a:moveTo>
                  <a:pt x="509916" y="0"/>
                </a:moveTo>
                <a:lnTo>
                  <a:pt x="5062280" y="0"/>
                </a:lnTo>
                <a:lnTo>
                  <a:pt x="5062280" y="21851"/>
                </a:lnTo>
                <a:lnTo>
                  <a:pt x="4549416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7" name="Bilde 6" descr="Et bilde som inneholder tekst, kart&#10;&#10;Beskrivelse som er generert med svært høy visshet">
            <a:extLst>
              <a:ext uri="{FF2B5EF4-FFF2-40B4-BE49-F238E27FC236}">
                <a16:creationId xmlns:a16="http://schemas.microsoft.com/office/drawing/2014/main" id="{55736239-B305-43E9-B8F0-BBA0DC1EE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38" r="-2" b="22529"/>
          <a:stretch/>
        </p:blipFill>
        <p:spPr>
          <a:xfrm>
            <a:off x="20" y="3428999"/>
            <a:ext cx="4882076" cy="3429001"/>
          </a:xfrm>
          <a:custGeom>
            <a:avLst/>
            <a:gdLst>
              <a:gd name="connsiteX0" fmla="*/ 332680 w 4882096"/>
              <a:gd name="connsiteY0" fmla="*/ 0 h 3429001"/>
              <a:gd name="connsiteX1" fmla="*/ 4882096 w 4882096"/>
              <a:gd name="connsiteY1" fmla="*/ 0 h 3429001"/>
              <a:gd name="connsiteX2" fmla="*/ 4365943 w 4882096"/>
              <a:gd name="connsiteY2" fmla="*/ 3429001 h 3429001"/>
              <a:gd name="connsiteX3" fmla="*/ 0 w 4882096"/>
              <a:gd name="connsiteY3" fmla="*/ 3429001 h 3429001"/>
              <a:gd name="connsiteX4" fmla="*/ 0 w 4882096"/>
              <a:gd name="connsiteY4" fmla="*/ 2237155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2096" h="3429001">
                <a:moveTo>
                  <a:pt x="332680" y="0"/>
                </a:moveTo>
                <a:lnTo>
                  <a:pt x="4882096" y="0"/>
                </a:lnTo>
                <a:lnTo>
                  <a:pt x="4365943" y="3429001"/>
                </a:lnTo>
                <a:lnTo>
                  <a:pt x="0" y="3429001"/>
                </a:lnTo>
                <a:lnTo>
                  <a:pt x="0" y="2237155"/>
                </a:lnTo>
                <a:close/>
              </a:path>
            </a:pathLst>
          </a:cu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C607CC-319E-425D-8A0C-EC6E84F6C37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2012" y="3433493"/>
            <a:ext cx="45494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tel 1">
            <a:extLst>
              <a:ext uri="{FF2B5EF4-FFF2-40B4-BE49-F238E27FC236}">
                <a16:creationId xmlns:a16="http://schemas.microsoft.com/office/drawing/2014/main" id="{0772B005-AE49-4E25-8A39-D9F32B0EC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0563" y="2404534"/>
            <a:ext cx="3893439" cy="1646302"/>
          </a:xfrm>
        </p:spPr>
        <p:txBody>
          <a:bodyPr>
            <a:normAutofit/>
          </a:bodyPr>
          <a:lstStyle/>
          <a:p>
            <a:r>
              <a:rPr lang="es-ES_tradnl"/>
              <a:t>Chile</a:t>
            </a:r>
          </a:p>
        </p:txBody>
      </p:sp>
      <p:sp>
        <p:nvSpPr>
          <p:cNvPr id="5" name="Undertittel 4">
            <a:extLst>
              <a:ext uri="{FF2B5EF4-FFF2-40B4-BE49-F238E27FC236}">
                <a16:creationId xmlns:a16="http://schemas.microsoft.com/office/drawing/2014/main" id="{E1D1B117-99FB-4AB9-9C63-A45064C2F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0563" y="4050833"/>
            <a:ext cx="3893440" cy="1096899"/>
          </a:xfrm>
        </p:spPr>
        <p:txBody>
          <a:bodyPr>
            <a:norm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151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AB51F66B-8F42-494A-B0CE-E4A9CDB2CF12}"/>
              </a:ext>
            </a:extLst>
          </p:cNvPr>
          <p:cNvSpPr/>
          <p:nvPr/>
        </p:nvSpPr>
        <p:spPr>
          <a:xfrm>
            <a:off x="1726073" y="2804775"/>
            <a:ext cx="735810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9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Finalamente</a:t>
            </a:r>
            <a:endParaRPr lang="nb-NO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44453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68D09D9-31A8-4CEE-9866-74D93D07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nb-NO" sz="4400"/>
              <a:t>Contenido</a:t>
            </a:r>
          </a:p>
        </p:txBody>
      </p:sp>
      <p:graphicFrame>
        <p:nvGraphicFramePr>
          <p:cNvPr id="5" name="Plassholder for innhold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5424485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5390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ssholder for innhold 3">
            <a:extLst>
              <a:ext uri="{FF2B5EF4-FFF2-40B4-BE49-F238E27FC236}">
                <a16:creationId xmlns:a16="http://schemas.microsoft.com/office/drawing/2014/main" id="{00E6DB64-1E7E-4FD4-9B31-11761DBD4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258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9D14FA03-4EB5-4385-AD6C-ED8E80BDC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nb-NO" dirty="0" err="1"/>
              <a:t>Geographica</a:t>
            </a:r>
            <a:endParaRPr lang="nb-NO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48930" y="1869440"/>
            <a:ext cx="5127029" cy="4354379"/>
          </a:xfrm>
        </p:spPr>
        <p:txBody>
          <a:bodyPr>
            <a:normAutofit/>
          </a:bodyPr>
          <a:lstStyle/>
          <a:p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interesante</a:t>
            </a:r>
            <a:endParaRPr lang="en-US" dirty="0"/>
          </a:p>
          <a:p>
            <a:r>
              <a:rPr lang="en-US" dirty="0"/>
              <a:t>Sur </a:t>
            </a:r>
            <a:r>
              <a:rPr lang="en-US" dirty="0" err="1"/>
              <a:t>oeste</a:t>
            </a:r>
            <a:r>
              <a:rPr lang="en-US" dirty="0"/>
              <a:t> de America del sur</a:t>
            </a:r>
          </a:p>
          <a:p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Angosto</a:t>
            </a:r>
            <a:r>
              <a:rPr lang="en-US" dirty="0"/>
              <a:t> </a:t>
            </a:r>
          </a:p>
          <a:p>
            <a:r>
              <a:rPr lang="en-US" dirty="0"/>
              <a:t>27 </a:t>
            </a:r>
            <a:r>
              <a:rPr lang="en-US" dirty="0" err="1"/>
              <a:t>milliones</a:t>
            </a:r>
            <a:r>
              <a:rPr lang="en-US" dirty="0"/>
              <a:t> </a:t>
            </a:r>
            <a:r>
              <a:rPr lang="en-US" dirty="0" err="1"/>
              <a:t>habitantes</a:t>
            </a:r>
            <a:endParaRPr lang="en-US" dirty="0"/>
          </a:p>
          <a:p>
            <a:r>
              <a:rPr lang="en-US" dirty="0"/>
              <a:t>La capital </a:t>
            </a:r>
            <a:r>
              <a:rPr lang="en-US" dirty="0" err="1"/>
              <a:t>sellama</a:t>
            </a:r>
            <a:r>
              <a:rPr lang="en-US" dirty="0"/>
              <a:t> Santiago</a:t>
            </a:r>
          </a:p>
          <a:p>
            <a:r>
              <a:rPr lang="en-US" dirty="0"/>
              <a:t>Chile </a:t>
            </a:r>
            <a:r>
              <a:rPr lang="en-US" dirty="0" err="1"/>
              <a:t>limita</a:t>
            </a:r>
            <a:r>
              <a:rPr lang="en-US" dirty="0"/>
              <a:t> con…</a:t>
            </a:r>
          </a:p>
          <a:p>
            <a:r>
              <a:rPr lang="en-US" dirty="0"/>
              <a:t>Los Andes</a:t>
            </a:r>
          </a:p>
          <a:p>
            <a:r>
              <a:rPr lang="en-US" dirty="0" err="1"/>
              <a:t>Fjordos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038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231106D-9501-46EF-ABED-6ED73686A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Imformacion</a:t>
            </a:r>
            <a:r>
              <a:rPr lang="nb-NO" dirty="0"/>
              <a:t> general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07FD64F-51F2-49C8-B57D-C5C0B1E99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Campo grande</a:t>
            </a:r>
          </a:p>
          <a:p>
            <a:r>
              <a:rPr lang="nb-NO" dirty="0" err="1"/>
              <a:t>Indígenas</a:t>
            </a:r>
            <a:endParaRPr lang="nb-NO" dirty="0"/>
          </a:p>
          <a:p>
            <a:r>
              <a:rPr lang="nb-NO" dirty="0" err="1"/>
              <a:t>Republica</a:t>
            </a:r>
            <a:endParaRPr lang="nb-NO" dirty="0"/>
          </a:p>
          <a:p>
            <a:r>
              <a:rPr lang="nb-NO" dirty="0"/>
              <a:t>Michelle </a:t>
            </a:r>
            <a:r>
              <a:rPr lang="nb-NO" dirty="0" err="1"/>
              <a:t>Bachlet</a:t>
            </a:r>
            <a:endParaRPr lang="nb-NO" dirty="0"/>
          </a:p>
          <a:p>
            <a:r>
              <a:rPr lang="nb-NO" dirty="0"/>
              <a:t>Pesos</a:t>
            </a:r>
          </a:p>
          <a:p>
            <a:r>
              <a:rPr lang="nb-NO" dirty="0" err="1"/>
              <a:t>Banderea</a:t>
            </a:r>
            <a:endParaRPr lang="nb-NO" dirty="0"/>
          </a:p>
          <a:p>
            <a:r>
              <a:rPr lang="nb-NO" dirty="0" err="1"/>
              <a:t>Estrella</a:t>
            </a:r>
            <a:r>
              <a:rPr lang="nb-NO" dirty="0"/>
              <a:t> </a:t>
            </a:r>
            <a:r>
              <a:rPr lang="nb-NO" dirty="0" err="1"/>
              <a:t>blanca</a:t>
            </a: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5" name="Bilde 4" descr="Et bilde som inneholder objekt&#10;&#10;Beskrivelse som er generert med høy visshet">
            <a:extLst>
              <a:ext uri="{FF2B5EF4-FFF2-40B4-BE49-F238E27FC236}">
                <a16:creationId xmlns:a16="http://schemas.microsoft.com/office/drawing/2014/main" id="{AC83F49A-DAB7-4908-A910-6F7E900A7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601" y="737208"/>
            <a:ext cx="3814549" cy="2542039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D4347C8F-22CD-4EAA-993E-3C9ECD2BC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776" y="3461230"/>
            <a:ext cx="2400938" cy="304519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0DA2796A-2309-4564-9169-9A6A7C825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137" y="4346722"/>
            <a:ext cx="3895725" cy="169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76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D8E72F76-5F18-46A6-BAE9-B9AA52C11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297185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3BF473AB-74D1-4D01-8312-CE70E89B9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nb-NO" dirty="0"/>
              <a:t>Historia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5719B02-C953-4E0F-8CCA-ED3563D25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537" y="1948536"/>
            <a:ext cx="2927185" cy="3393440"/>
          </a:xfrm>
        </p:spPr>
        <p:txBody>
          <a:bodyPr>
            <a:normAutofit/>
          </a:bodyPr>
          <a:lstStyle/>
          <a:p>
            <a:r>
              <a:rPr lang="nb-NO" sz="1600" dirty="0"/>
              <a:t>Nuevo</a:t>
            </a:r>
          </a:p>
          <a:p>
            <a:r>
              <a:rPr lang="nb-NO" sz="1600" dirty="0" err="1"/>
              <a:t>Amerindios</a:t>
            </a:r>
            <a:endParaRPr lang="nb-NO" sz="1600" dirty="0"/>
          </a:p>
          <a:p>
            <a:r>
              <a:rPr lang="nb-NO" sz="1600" dirty="0"/>
              <a:t>Hispanos </a:t>
            </a:r>
            <a:r>
              <a:rPr lang="nb-NO" sz="1600" dirty="0" err="1"/>
              <a:t>llegaron</a:t>
            </a:r>
            <a:r>
              <a:rPr lang="nb-NO" sz="1600" dirty="0"/>
              <a:t> 1600</a:t>
            </a:r>
          </a:p>
          <a:p>
            <a:r>
              <a:rPr lang="nb-NO" sz="1600" dirty="0" err="1"/>
              <a:t>Indipendiente</a:t>
            </a:r>
            <a:r>
              <a:rPr lang="nb-NO" sz="1600" dirty="0"/>
              <a:t> 1810</a:t>
            </a:r>
          </a:p>
          <a:p>
            <a:r>
              <a:rPr lang="nb-NO" sz="1600" dirty="0" err="1"/>
              <a:t>Democrátia</a:t>
            </a:r>
            <a:r>
              <a:rPr lang="nb-NO" sz="1600" dirty="0"/>
              <a:t> 1973</a:t>
            </a:r>
          </a:p>
          <a:p>
            <a:r>
              <a:rPr lang="nb-NO" sz="1600" dirty="0"/>
              <a:t>Isla de </a:t>
            </a:r>
            <a:r>
              <a:rPr lang="nb-NO" sz="1600" dirty="0" err="1"/>
              <a:t>Pascua</a:t>
            </a:r>
            <a:endParaRPr lang="nb-NO" sz="1600" dirty="0"/>
          </a:p>
          <a:p>
            <a:r>
              <a:rPr lang="nb-NO" sz="1600" dirty="0" err="1"/>
              <a:t>Estatuas</a:t>
            </a:r>
            <a:endParaRPr lang="nb-NO" sz="1600" dirty="0"/>
          </a:p>
          <a:p>
            <a:r>
              <a:rPr lang="nb-NO" sz="1600" dirty="0" err="1"/>
              <a:t>Antiguo</a:t>
            </a:r>
            <a:r>
              <a:rPr lang="nb-NO" sz="1600" dirty="0"/>
              <a:t> </a:t>
            </a:r>
          </a:p>
          <a:p>
            <a:r>
              <a:rPr lang="nb-NO" sz="1600" dirty="0"/>
              <a:t>Los </a:t>
            </a:r>
            <a:r>
              <a:rPr lang="nb-NO" sz="1600" dirty="0" err="1"/>
              <a:t>polinesios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4257069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C958AAF-EF72-4D91-B9A5-D89568B0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Algunos</a:t>
            </a:r>
            <a:r>
              <a:rPr lang="nb-NO" dirty="0"/>
              <a:t> </a:t>
            </a:r>
            <a:r>
              <a:rPr lang="nb-NO" dirty="0" err="1"/>
              <a:t>tradiciones</a:t>
            </a:r>
            <a:r>
              <a:rPr lang="nb-NO" dirty="0"/>
              <a:t> y las fiestas de Chile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987399C-EBC0-4B8C-B3E6-86E153EFD3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La </a:t>
            </a:r>
            <a:r>
              <a:rPr lang="nb-NO" dirty="0" err="1"/>
              <a:t>Navidad</a:t>
            </a:r>
            <a:r>
              <a:rPr lang="nb-NO" dirty="0"/>
              <a:t>:</a:t>
            </a:r>
          </a:p>
          <a:p>
            <a:r>
              <a:rPr lang="nb-NO" dirty="0"/>
              <a:t>- Sus </a:t>
            </a:r>
            <a:r>
              <a:rPr lang="nb-NO" dirty="0" err="1"/>
              <a:t>familia</a:t>
            </a:r>
            <a:endParaRPr lang="nb-NO" dirty="0"/>
          </a:p>
          <a:p>
            <a:r>
              <a:rPr lang="nb-NO" dirty="0"/>
              <a:t>- La </a:t>
            </a:r>
            <a:r>
              <a:rPr lang="nb-NO" dirty="0" err="1"/>
              <a:t>misa</a:t>
            </a:r>
            <a:r>
              <a:rPr lang="nb-NO" dirty="0"/>
              <a:t> </a:t>
            </a:r>
          </a:p>
          <a:p>
            <a:r>
              <a:rPr lang="nb-NO" dirty="0"/>
              <a:t>- </a:t>
            </a:r>
            <a:r>
              <a:rPr lang="nb-NO" dirty="0" err="1"/>
              <a:t>Pollo</a:t>
            </a:r>
            <a:r>
              <a:rPr lang="nb-NO" dirty="0"/>
              <a:t> </a:t>
            </a:r>
            <a:r>
              <a:rPr lang="nb-NO" dirty="0" err="1"/>
              <a:t>asado</a:t>
            </a:r>
            <a:endParaRPr lang="nb-NO" dirty="0"/>
          </a:p>
          <a:p>
            <a:r>
              <a:rPr lang="nb-NO" dirty="0"/>
              <a:t>- </a:t>
            </a:r>
            <a:r>
              <a:rPr lang="nb-NO" dirty="0" err="1"/>
              <a:t>Cantan</a:t>
            </a:r>
            <a:r>
              <a:rPr lang="nb-NO" dirty="0"/>
              <a:t> </a:t>
            </a:r>
            <a:r>
              <a:rPr lang="nb-NO" dirty="0" err="1"/>
              <a:t>villancicos</a:t>
            </a:r>
            <a:endParaRPr lang="nb-NO" dirty="0"/>
          </a:p>
          <a:p>
            <a:r>
              <a:rPr lang="nb-NO" dirty="0"/>
              <a:t>- </a:t>
            </a:r>
            <a:r>
              <a:rPr lang="nb-NO" dirty="0" err="1"/>
              <a:t>Regalos</a:t>
            </a:r>
            <a:r>
              <a:rPr lang="nb-NO" dirty="0"/>
              <a:t> </a:t>
            </a:r>
          </a:p>
          <a:p>
            <a:r>
              <a:rPr lang="nb-NO" dirty="0"/>
              <a:t>Dia de los </a:t>
            </a:r>
            <a:r>
              <a:rPr lang="nb-NO" dirty="0" err="1"/>
              <a:t>Reyes</a:t>
            </a:r>
            <a:r>
              <a:rPr lang="nb-NO" dirty="0"/>
              <a:t>:</a:t>
            </a:r>
          </a:p>
          <a:p>
            <a:r>
              <a:rPr lang="nb-NO" dirty="0"/>
              <a:t>- </a:t>
            </a:r>
            <a:r>
              <a:rPr lang="nb-NO" dirty="0" err="1"/>
              <a:t>Cinco</a:t>
            </a:r>
            <a:r>
              <a:rPr lang="nb-NO" dirty="0"/>
              <a:t> de </a:t>
            </a:r>
            <a:r>
              <a:rPr lang="nb-NO" dirty="0" err="1"/>
              <a:t>enero</a:t>
            </a:r>
            <a:endParaRPr lang="nb-NO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FC430EAB-B114-48AC-B9C6-5EA1618584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nb-NO" dirty="0"/>
              <a:t>- </a:t>
            </a:r>
            <a:r>
              <a:rPr lang="nb-NO" dirty="0" err="1"/>
              <a:t>Reciben</a:t>
            </a:r>
            <a:r>
              <a:rPr lang="nb-NO" dirty="0"/>
              <a:t> </a:t>
            </a:r>
            <a:r>
              <a:rPr lang="nb-NO" dirty="0" err="1"/>
              <a:t>regalos</a:t>
            </a:r>
            <a:endParaRPr lang="nb-NO" dirty="0"/>
          </a:p>
          <a:p>
            <a:r>
              <a:rPr lang="nb-NO" dirty="0"/>
              <a:t>- Pan</a:t>
            </a:r>
          </a:p>
          <a:p>
            <a:r>
              <a:rPr lang="nb-NO" dirty="0" err="1"/>
              <a:t>Año</a:t>
            </a:r>
            <a:r>
              <a:rPr lang="nb-NO" dirty="0"/>
              <a:t> </a:t>
            </a:r>
            <a:r>
              <a:rPr lang="nb-NO" dirty="0" err="1"/>
              <a:t>nuevo</a:t>
            </a:r>
            <a:r>
              <a:rPr lang="nb-NO" dirty="0"/>
              <a:t>:</a:t>
            </a:r>
          </a:p>
          <a:p>
            <a:r>
              <a:rPr lang="nb-NO" dirty="0"/>
              <a:t>- La </a:t>
            </a:r>
            <a:r>
              <a:rPr lang="nb-NO" dirty="0" err="1"/>
              <a:t>playa</a:t>
            </a:r>
            <a:endParaRPr lang="nb-NO" dirty="0"/>
          </a:p>
          <a:p>
            <a:r>
              <a:rPr lang="nb-NO" dirty="0"/>
              <a:t>- Fuegos </a:t>
            </a:r>
            <a:r>
              <a:rPr lang="nb-NO" dirty="0" err="1"/>
              <a:t>artificiales</a:t>
            </a:r>
            <a:endParaRPr lang="nb-NO" dirty="0"/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A7B3048D-1E40-414C-9658-C58B4D5AD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442" y="4100975"/>
            <a:ext cx="5229224" cy="261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67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17126486-975C-4532-A28E-933B9C20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83" y="2910558"/>
            <a:ext cx="5471871" cy="3337842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6F62081D-F089-432A-ABE3-F25DF86B9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728666"/>
            <a:ext cx="2596281" cy="1836868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341A610A-0FB4-405B-9B0A-3351BD641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54" y="609600"/>
            <a:ext cx="2074999" cy="2074999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98D2721-6E8E-413F-A480-DE1D167E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484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nb-NO" dirty="0" err="1"/>
              <a:t>Deportes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9FD76EC-077F-451B-B3C5-266FF342F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484" y="2160589"/>
            <a:ext cx="2930517" cy="3880773"/>
          </a:xfrm>
        </p:spPr>
        <p:txBody>
          <a:bodyPr>
            <a:normAutofit/>
          </a:bodyPr>
          <a:lstStyle/>
          <a:p>
            <a:r>
              <a:rPr lang="es-ES" dirty="0"/>
              <a:t>Deportes</a:t>
            </a:r>
          </a:p>
          <a:p>
            <a:r>
              <a:rPr lang="es-ES" dirty="0"/>
              <a:t>Nacional</a:t>
            </a:r>
          </a:p>
          <a:p>
            <a:r>
              <a:rPr lang="es-ES" dirty="0"/>
              <a:t>Jugadores</a:t>
            </a:r>
          </a:p>
          <a:p>
            <a:r>
              <a:rPr lang="es-ES" dirty="0"/>
              <a:t>Ganado</a:t>
            </a:r>
          </a:p>
          <a:p>
            <a:r>
              <a:rPr lang="es-ES" dirty="0"/>
              <a:t>Ganó a</a:t>
            </a:r>
          </a:p>
          <a:p>
            <a:r>
              <a:rPr lang="es-ES" dirty="0"/>
              <a:t>Baloncesto y tenis</a:t>
            </a: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52020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1D3244A6-65DA-43E0-B63C-55CA0B95D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9" r="-2" b="15099"/>
          <a:stretch/>
        </p:blipFill>
        <p:spPr>
          <a:xfrm>
            <a:off x="3479643" y="2159331"/>
            <a:ext cx="2616049" cy="1825623"/>
          </a:xfrm>
          <a:prstGeom prst="rect">
            <a:avLst/>
          </a:prstGeom>
        </p:spPr>
      </p:pic>
      <p:pic>
        <p:nvPicPr>
          <p:cNvPr id="4" name="Bilde 3" descr="Et bilde som inneholder gress, person, ball, utendørs&#10;&#10;Beskrivelse som er generert med svært høy visshet">
            <a:extLst>
              <a:ext uri="{FF2B5EF4-FFF2-40B4-BE49-F238E27FC236}">
                <a16:creationId xmlns:a16="http://schemas.microsoft.com/office/drawing/2014/main" id="{B40C249A-BBD4-486B-8168-B245DE3E4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2" r="1" b="1"/>
          <a:stretch/>
        </p:blipFill>
        <p:spPr>
          <a:xfrm>
            <a:off x="676053" y="2158073"/>
            <a:ext cx="2574990" cy="3882362"/>
          </a:xfrm>
          <a:prstGeom prst="rect">
            <a:avLst/>
          </a:prstGeom>
        </p:spPr>
      </p:pic>
      <p:pic>
        <p:nvPicPr>
          <p:cNvPr id="5" name="Bilde 4" descr="Et bilde som inneholder utendørs, himmel, tre, gate&#10;&#10;Beskrivelse som er generert med svært høy visshet">
            <a:extLst>
              <a:ext uri="{FF2B5EF4-FFF2-40B4-BE49-F238E27FC236}">
                <a16:creationId xmlns:a16="http://schemas.microsoft.com/office/drawing/2014/main" id="{C97752CE-7B75-47F5-9DCD-FC2635B31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55" r="7642" b="1"/>
          <a:stretch/>
        </p:blipFill>
        <p:spPr>
          <a:xfrm>
            <a:off x="3478362" y="4215275"/>
            <a:ext cx="2616049" cy="1825623"/>
          </a:xfrm>
          <a:prstGeom prst="rect">
            <a:avLst/>
          </a:prstGeom>
        </p:spPr>
      </p:pic>
      <p:sp>
        <p:nvSpPr>
          <p:cNvPr id="15" name="Isosceles Triangle 8">
            <a:extLst>
              <a:ext uri="{FF2B5EF4-FFF2-40B4-BE49-F238E27FC236}">
                <a16:creationId xmlns:a16="http://schemas.microsoft.com/office/drawing/2014/main" id="{EDEA1E2F-218D-4172-856B-74C87C8951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1E56FD75-FDF0-4829-A076-659F3EDC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7" cy="1320800"/>
          </a:xfrm>
        </p:spPr>
        <p:txBody>
          <a:bodyPr>
            <a:normAutofit/>
          </a:bodyPr>
          <a:lstStyle/>
          <a:p>
            <a:r>
              <a:rPr lang="nb-NO" dirty="0"/>
              <a:t>Alexis Sanchez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F204B89-231F-4794-8532-F8FCC8505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880" y="2160589"/>
            <a:ext cx="2948121" cy="3880773"/>
          </a:xfrm>
        </p:spPr>
        <p:txBody>
          <a:bodyPr>
            <a:normAutofit/>
          </a:bodyPr>
          <a:lstStyle/>
          <a:p>
            <a:r>
              <a:rPr lang="nb-NO" dirty="0"/>
              <a:t>Alexis Sanchez</a:t>
            </a:r>
          </a:p>
          <a:p>
            <a:r>
              <a:rPr lang="nb-NO" dirty="0" err="1"/>
              <a:t>Talentoso</a:t>
            </a:r>
            <a:endParaRPr lang="nb-NO" dirty="0"/>
          </a:p>
          <a:p>
            <a:r>
              <a:rPr lang="nb-NO" dirty="0"/>
              <a:t>29</a:t>
            </a:r>
          </a:p>
          <a:p>
            <a:r>
              <a:rPr lang="nb-NO" dirty="0"/>
              <a:t>Man </a:t>
            </a:r>
            <a:r>
              <a:rPr lang="nb-NO" dirty="0" err="1"/>
              <a:t>Utd</a:t>
            </a:r>
            <a:endParaRPr lang="nb-NO" dirty="0"/>
          </a:p>
          <a:p>
            <a:r>
              <a:rPr lang="nb-NO" dirty="0" err="1"/>
              <a:t>Nacional</a:t>
            </a:r>
            <a:endParaRPr lang="nb-NO" dirty="0"/>
          </a:p>
          <a:p>
            <a:r>
              <a:rPr lang="nb-NO" dirty="0" err="1"/>
              <a:t>Atacante</a:t>
            </a:r>
            <a:endParaRPr lang="nb-NO" dirty="0"/>
          </a:p>
          <a:p>
            <a:r>
              <a:rPr lang="nb-NO" dirty="0" err="1"/>
              <a:t>Estatua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28697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Et bilde som inneholder mat, innendørs, rett&#10;&#10;Beskrivelse som er generert med høy visshet">
            <a:extLst>
              <a:ext uri="{FF2B5EF4-FFF2-40B4-BE49-F238E27FC236}">
                <a16:creationId xmlns:a16="http://schemas.microsoft.com/office/drawing/2014/main" id="{C15D6B95-C459-4B54-B67B-A1F8B8F5D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r="4" b="13768"/>
          <a:stretch/>
        </p:blipFill>
        <p:spPr>
          <a:xfrm>
            <a:off x="509136" y="10"/>
            <a:ext cx="3517876" cy="2282808"/>
          </a:xfrm>
          <a:custGeom>
            <a:avLst/>
            <a:gdLst>
              <a:gd name="connsiteX0" fmla="*/ 339471 w 3517876"/>
              <a:gd name="connsiteY0" fmla="*/ 0 h 2282818"/>
              <a:gd name="connsiteX1" fmla="*/ 3517876 w 3517876"/>
              <a:gd name="connsiteY1" fmla="*/ 0 h 2282818"/>
              <a:gd name="connsiteX2" fmla="*/ 3471247 w 3517876"/>
              <a:gd name="connsiteY2" fmla="*/ 312174 h 2282818"/>
              <a:gd name="connsiteX3" fmla="*/ 3471133 w 3517876"/>
              <a:gd name="connsiteY3" fmla="*/ 312174 h 2282818"/>
              <a:gd name="connsiteX4" fmla="*/ 3176778 w 3517876"/>
              <a:gd name="connsiteY4" fmla="*/ 2282818 h 2282818"/>
              <a:gd name="connsiteX5" fmla="*/ 0 w 3517876"/>
              <a:gd name="connsiteY5" fmla="*/ 2282818 h 228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17876" h="2282818">
                <a:moveTo>
                  <a:pt x="339471" y="0"/>
                </a:moveTo>
                <a:lnTo>
                  <a:pt x="3517876" y="0"/>
                </a:lnTo>
                <a:lnTo>
                  <a:pt x="3471247" y="312174"/>
                </a:lnTo>
                <a:lnTo>
                  <a:pt x="3471133" y="312174"/>
                </a:lnTo>
                <a:lnTo>
                  <a:pt x="3176778" y="2282818"/>
                </a:lnTo>
                <a:lnTo>
                  <a:pt x="0" y="2282818"/>
                </a:lnTo>
                <a:close/>
              </a:path>
            </a:pathLst>
          </a:custGeom>
        </p:spPr>
      </p:pic>
      <p:pic>
        <p:nvPicPr>
          <p:cNvPr id="4" name="Bilde 3" descr="Et bilde som inneholder mat, innendørs, bord, tallerken&#10;&#10;Beskrivelse som er generert med svært høy visshet">
            <a:extLst>
              <a:ext uri="{FF2B5EF4-FFF2-40B4-BE49-F238E27FC236}">
                <a16:creationId xmlns:a16="http://schemas.microsoft.com/office/drawing/2014/main" id="{D325E259-0D46-400C-9073-0636314FBE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t="2742" r="-1" b="-1"/>
          <a:stretch/>
        </p:blipFill>
        <p:spPr>
          <a:xfrm>
            <a:off x="169666" y="2289183"/>
            <a:ext cx="3514822" cy="2273270"/>
          </a:xfrm>
          <a:custGeom>
            <a:avLst/>
            <a:gdLst>
              <a:gd name="connsiteX0" fmla="*/ 338051 w 3514822"/>
              <a:gd name="connsiteY0" fmla="*/ 0 h 2273270"/>
              <a:gd name="connsiteX1" fmla="*/ 3514822 w 3514822"/>
              <a:gd name="connsiteY1" fmla="*/ 0 h 2273270"/>
              <a:gd name="connsiteX2" fmla="*/ 3175264 w 3514822"/>
              <a:gd name="connsiteY2" fmla="*/ 2273270 h 2273270"/>
              <a:gd name="connsiteX3" fmla="*/ 0 w 3514822"/>
              <a:gd name="connsiteY3" fmla="*/ 2273270 h 227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4822" h="2273270">
                <a:moveTo>
                  <a:pt x="338051" y="0"/>
                </a:moveTo>
                <a:lnTo>
                  <a:pt x="3514822" y="0"/>
                </a:lnTo>
                <a:lnTo>
                  <a:pt x="3175264" y="2273270"/>
                </a:lnTo>
                <a:lnTo>
                  <a:pt x="0" y="2273270"/>
                </a:lnTo>
                <a:close/>
              </a:path>
            </a:pathLst>
          </a:custGeom>
        </p:spPr>
      </p:pic>
      <p:pic>
        <p:nvPicPr>
          <p:cNvPr id="8" name="Bilde 7" descr="Et bilde som inneholder mat, tallerken, bord, innendørs&#10;&#10;Beskrivelse som er generert med svært høy visshet">
            <a:extLst>
              <a:ext uri="{FF2B5EF4-FFF2-40B4-BE49-F238E27FC236}">
                <a16:creationId xmlns:a16="http://schemas.microsoft.com/office/drawing/2014/main" id="{61DE7437-F41F-4B36-9DB7-CDF083FEBB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r="3018" b="-5"/>
          <a:stretch/>
        </p:blipFill>
        <p:spPr>
          <a:xfrm>
            <a:off x="-10633" y="4565636"/>
            <a:ext cx="3355563" cy="2292364"/>
          </a:xfrm>
          <a:custGeom>
            <a:avLst/>
            <a:gdLst>
              <a:gd name="connsiteX0" fmla="*/ 180299 w 3355563"/>
              <a:gd name="connsiteY0" fmla="*/ 0 h 2292364"/>
              <a:gd name="connsiteX1" fmla="*/ 3355563 w 3355563"/>
              <a:gd name="connsiteY1" fmla="*/ 0 h 2292364"/>
              <a:gd name="connsiteX2" fmla="*/ 3013153 w 3355563"/>
              <a:gd name="connsiteY2" fmla="*/ 2292364 h 2292364"/>
              <a:gd name="connsiteX3" fmla="*/ 0 w 3355563"/>
              <a:gd name="connsiteY3" fmla="*/ 2292364 h 2292364"/>
              <a:gd name="connsiteX4" fmla="*/ 0 w 3355563"/>
              <a:gd name="connsiteY4" fmla="*/ 1212444 h 2292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563" h="2292364">
                <a:moveTo>
                  <a:pt x="180299" y="0"/>
                </a:moveTo>
                <a:lnTo>
                  <a:pt x="3355563" y="0"/>
                </a:lnTo>
                <a:lnTo>
                  <a:pt x="3013153" y="2292364"/>
                </a:lnTo>
                <a:lnTo>
                  <a:pt x="0" y="2292364"/>
                </a:lnTo>
                <a:lnTo>
                  <a:pt x="0" y="1212444"/>
                </a:lnTo>
                <a:close/>
              </a:path>
            </a:pathLst>
          </a:cu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D53E15DF-91FD-4ABC-A8E9-682F6F78C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>
            <a:normAutofit/>
          </a:bodyPr>
          <a:lstStyle/>
          <a:p>
            <a:r>
              <a:rPr lang="nb-NO" dirty="0"/>
              <a:t>La </a:t>
            </a:r>
            <a:r>
              <a:rPr lang="nb-NO" dirty="0" err="1"/>
              <a:t>comida</a:t>
            </a:r>
            <a:r>
              <a:rPr lang="nb-NO" dirty="0"/>
              <a:t> de Chile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EAF182D4-CBC4-4BF6-A92A-29067FB3A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225" y="2160589"/>
            <a:ext cx="5114776" cy="3880773"/>
          </a:xfrm>
        </p:spPr>
        <p:txBody>
          <a:bodyPr>
            <a:normAutofit/>
          </a:bodyPr>
          <a:lstStyle/>
          <a:p>
            <a:r>
              <a:rPr lang="es-ES_tradnl" dirty="0"/>
              <a:t>Empanadas</a:t>
            </a:r>
          </a:p>
          <a:p>
            <a:r>
              <a:rPr lang="es-ES_tradnl" dirty="0"/>
              <a:t>Pescado</a:t>
            </a:r>
          </a:p>
          <a:p>
            <a:r>
              <a:rPr lang="es-ES_tradnl" dirty="0"/>
              <a:t>Humitas</a:t>
            </a:r>
          </a:p>
          <a:p>
            <a:r>
              <a:rPr lang="es-ES_tradnl" dirty="0"/>
              <a:t>Carbonada</a:t>
            </a:r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r>
              <a:rPr lang="nb-NO" dirty="0"/>
              <a:t> </a:t>
            </a: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3484030"/>
      </p:ext>
    </p:extLst>
  </p:cSld>
  <p:clrMapOvr>
    <a:masterClrMapping/>
  </p:clrMapOvr>
</p:sld>
</file>

<file path=ppt/theme/theme1.xml><?xml version="1.0" encoding="utf-8"?>
<a:theme xmlns:a="http://schemas.openxmlformats.org/drawingml/2006/main" name="Fasett">
  <a:themeElements>
    <a:clrScheme name="Egendefinert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FF00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set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14706</TotalTime>
  <Words>146</Words>
  <Application>Microsoft Office PowerPoint</Application>
  <PresentationFormat>Widescreen</PresentationFormat>
  <Paragraphs>74</Paragraphs>
  <Slides>10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Fasett</vt:lpstr>
      <vt:lpstr>Chile</vt:lpstr>
      <vt:lpstr>Contenido</vt:lpstr>
      <vt:lpstr>Geographica</vt:lpstr>
      <vt:lpstr>Imformacion general</vt:lpstr>
      <vt:lpstr>Historia</vt:lpstr>
      <vt:lpstr>Algunos tradiciones y las fiestas de Chile </vt:lpstr>
      <vt:lpstr>Deportes</vt:lpstr>
      <vt:lpstr>Alexis Sanchez </vt:lpstr>
      <vt:lpstr>La comida de Chile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Chile</dc:title>
  <dc:creator>Aleksander Solhaug</dc:creator>
  <cp:lastModifiedBy>Aleksander Solhaug</cp:lastModifiedBy>
  <cp:revision>16</cp:revision>
  <dcterms:created xsi:type="dcterms:W3CDTF">2018-01-30T12:43:00Z</dcterms:created>
  <dcterms:modified xsi:type="dcterms:W3CDTF">2018-02-13T13:20:31Z</dcterms:modified>
</cp:coreProperties>
</file>